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FD2"/>
    <a:srgbClr val="8A9088"/>
    <a:srgbClr val="290F34"/>
    <a:srgbClr val="B5B8AA"/>
    <a:srgbClr val="B9C1C9"/>
    <a:srgbClr val="D3DB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 showGuides="1">
      <p:cViewPr>
        <p:scale>
          <a:sx n="175" d="100"/>
          <a:sy n="175" d="100"/>
        </p:scale>
        <p:origin x="304" y="14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176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84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335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60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91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709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469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7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0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50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773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CE06-E811-2640-A4EC-094EFF7BD69B}" type="datetimeFigureOut">
              <a:rPr lang="en-US" smtClean="0"/>
              <a:t>9/15/24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80324-C9E9-CB48-9B6F-7EB537333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81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https://lh7-us.googleusercontent.com/XO0Bwu4s7WWkQirOYZbpXhveu-FAE6IfdDnWi-iYbpPp4jbBK-JtzdXa-aDEGLHbewByJipoqNM7R9FUfl02eJhJrKHhSfhDIYNi4ic-Fc-d44Qqb-d8kqChph8vXLbFHkDRFgUa5Gev7wwp9GQGUX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https://lh7-us.googleusercontent.com/wWhhlNuiJ1SrO7vOxrY-hBLDEbDZ-_QPBiulNb49plXK0KUj5QCTRRwS0Iuh-gaNqQFTZbAcmuQGNUQtPLhmL564Re51-EDbat3sCaq0i2vUIPqT3ERLb5tLDk8LTQAHZmT9mAn5Iq0674B3oykJCXM" TargetMode="External"/><Relationship Id="rId11" Type="http://schemas.openxmlformats.org/officeDocument/2006/relationships/image" Target="../media/image9.jpeg"/><Relationship Id="rId5" Type="http://schemas.openxmlformats.org/officeDocument/2006/relationships/image" Target="../media/image4.jpe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22B15B05-17F2-7D69-48FF-E6F4CEA9B3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0AEFAC-C54D-5A49-9393-5F28458579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63800" y="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23EAED80-A2BA-566D-6294-7B3FA7286A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4200" y="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3912BC94-0819-1529-CEA6-59B4AABF65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730500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9" name="Rectangle 12">
            <a:extLst>
              <a:ext uri="{FF2B5EF4-FFF2-40B4-BE49-F238E27FC236}">
                <a16:creationId xmlns:a16="http://schemas.microsoft.com/office/drawing/2014/main" id="{D1A249F3-799B-C504-F06A-4691E3F73B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9333" y="3160125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FEC622-4330-3A3F-641C-8E7872B30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40" y="151329"/>
            <a:ext cx="2133600" cy="182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7D55919-96CB-C1B8-28CC-16BA96201C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82"/>
          <a:stretch/>
        </p:blipFill>
        <p:spPr>
          <a:xfrm>
            <a:off x="114147" y="2056429"/>
            <a:ext cx="2135640" cy="18288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E5294A13-8019-12CA-0B77-A76EF3D2B745}"/>
              </a:ext>
            </a:extLst>
          </p:cNvPr>
          <p:cNvGrpSpPr/>
          <p:nvPr/>
        </p:nvGrpSpPr>
        <p:grpSpPr>
          <a:xfrm>
            <a:off x="2284250" y="151329"/>
            <a:ext cx="2140175" cy="1828800"/>
            <a:chOff x="2284250" y="151329"/>
            <a:chExt cx="2140175" cy="182880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5CD05F4-B021-4AE8-A3CE-A29618089F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12230"/>
            <a:stretch/>
          </p:blipFill>
          <p:spPr>
            <a:xfrm>
              <a:off x="2284250" y="151329"/>
              <a:ext cx="2140175" cy="1828800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7866AF-FED6-41D4-D1A0-8A1DE0952198}"/>
                </a:ext>
              </a:extLst>
            </p:cNvPr>
            <p:cNvSpPr/>
            <p:nvPr/>
          </p:nvSpPr>
          <p:spPr>
            <a:xfrm>
              <a:off x="2530687" y="1908427"/>
              <a:ext cx="176106" cy="64347"/>
            </a:xfrm>
            <a:prstGeom prst="rect">
              <a:avLst/>
            </a:prstGeom>
            <a:solidFill>
              <a:srgbClr val="D3DBD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DF763F2-C333-313D-7E57-7C7ECD173875}"/>
              </a:ext>
            </a:extLst>
          </p:cNvPr>
          <p:cNvGrpSpPr/>
          <p:nvPr/>
        </p:nvGrpSpPr>
        <p:grpSpPr>
          <a:xfrm>
            <a:off x="2288324" y="2059360"/>
            <a:ext cx="2136101" cy="1828800"/>
            <a:chOff x="2299749" y="2314337"/>
            <a:chExt cx="2136101" cy="1828800"/>
          </a:xfrm>
        </p:grpSpPr>
        <p:pic>
          <p:nvPicPr>
            <p:cNvPr id="14" name="Picture 20" descr="A close-up of a black object&#10;&#10;Description automatically generated">
              <a:extLst>
                <a:ext uri="{FF2B5EF4-FFF2-40B4-BE49-F238E27FC236}">
                  <a16:creationId xmlns:a16="http://schemas.microsoft.com/office/drawing/2014/main" id="{EE26D37F-6206-E088-45D2-318577F1F2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r:link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698"/>
            <a:stretch>
              <a:fillRect/>
            </a:stretch>
          </p:blipFill>
          <p:spPr bwMode="auto">
            <a:xfrm>
              <a:off x="2299749" y="2314337"/>
              <a:ext cx="2136101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B4DFAD-9700-7ED3-9F98-B342188F2DEB}"/>
                </a:ext>
              </a:extLst>
            </p:cNvPr>
            <p:cNvSpPr/>
            <p:nvPr/>
          </p:nvSpPr>
          <p:spPr>
            <a:xfrm>
              <a:off x="2656417" y="4047067"/>
              <a:ext cx="206375" cy="60321"/>
            </a:xfrm>
            <a:prstGeom prst="rect">
              <a:avLst/>
            </a:prstGeom>
            <a:solidFill>
              <a:srgbClr val="B9C1C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179F9A7F-D619-2360-0C6E-87701A581DC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3263"/>
          <a:stretch/>
        </p:blipFill>
        <p:spPr>
          <a:xfrm>
            <a:off x="2289822" y="3961529"/>
            <a:ext cx="2140175" cy="182880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2002637-D4CC-5204-12DD-8FAB9C6ACF4E}"/>
              </a:ext>
            </a:extLst>
          </p:cNvPr>
          <p:cNvGrpSpPr/>
          <p:nvPr/>
        </p:nvGrpSpPr>
        <p:grpSpPr>
          <a:xfrm>
            <a:off x="114147" y="3961529"/>
            <a:ext cx="2132946" cy="1828800"/>
            <a:chOff x="116841" y="4474990"/>
            <a:chExt cx="2132946" cy="1828800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059A7E18-3C61-FC36-20ED-E87E7CCBDF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" t="19712" r="31000" b="1407"/>
            <a:stretch/>
          </p:blipFill>
          <p:spPr>
            <a:xfrm>
              <a:off x="116841" y="4474990"/>
              <a:ext cx="2132946" cy="1828800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5AEC2BD-033C-02BD-E3A2-D91201E840F1}"/>
                </a:ext>
              </a:extLst>
            </p:cNvPr>
            <p:cNvSpPr/>
            <p:nvPr/>
          </p:nvSpPr>
          <p:spPr>
            <a:xfrm>
              <a:off x="228097" y="6226195"/>
              <a:ext cx="206375" cy="77595"/>
            </a:xfrm>
            <a:prstGeom prst="rect">
              <a:avLst/>
            </a:prstGeom>
            <a:solidFill>
              <a:srgbClr val="B5B8A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6F1D439-4FE3-CA0B-D109-9189271A4147}"/>
              </a:ext>
            </a:extLst>
          </p:cNvPr>
          <p:cNvGrpSpPr/>
          <p:nvPr/>
        </p:nvGrpSpPr>
        <p:grpSpPr>
          <a:xfrm>
            <a:off x="4470217" y="152215"/>
            <a:ext cx="2132946" cy="1828801"/>
            <a:chOff x="114148" y="6049507"/>
            <a:chExt cx="2132946" cy="1828801"/>
          </a:xfrm>
        </p:grpSpPr>
        <p:pic>
          <p:nvPicPr>
            <p:cNvPr id="29" name="Picture 28" descr="A blue object in water&#10;&#10;Description automatically generated">
              <a:extLst>
                <a:ext uri="{FF2B5EF4-FFF2-40B4-BE49-F238E27FC236}">
                  <a16:creationId xmlns:a16="http://schemas.microsoft.com/office/drawing/2014/main" id="{2AC62379-E257-853F-829C-561EC38636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t="9091" r="1401"/>
            <a:stretch/>
          </p:blipFill>
          <p:spPr>
            <a:xfrm>
              <a:off x="114148" y="6049507"/>
              <a:ext cx="2132946" cy="1828801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1E09534-0B14-BCB5-F087-E7DBBDA422DB}"/>
                </a:ext>
              </a:extLst>
            </p:cNvPr>
            <p:cNvSpPr/>
            <p:nvPr/>
          </p:nvSpPr>
          <p:spPr>
            <a:xfrm>
              <a:off x="545382" y="7719577"/>
              <a:ext cx="206375" cy="59074"/>
            </a:xfrm>
            <a:prstGeom prst="rect">
              <a:avLst/>
            </a:prstGeom>
            <a:solidFill>
              <a:srgbClr val="290F3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1BE1BF0-42C1-CB03-6A91-E73097C845CD}"/>
              </a:ext>
            </a:extLst>
          </p:cNvPr>
          <p:cNvGrpSpPr/>
          <p:nvPr/>
        </p:nvGrpSpPr>
        <p:grpSpPr>
          <a:xfrm>
            <a:off x="4470217" y="2056429"/>
            <a:ext cx="2132946" cy="1828800"/>
            <a:chOff x="4470217" y="2056429"/>
            <a:chExt cx="2132946" cy="1828800"/>
          </a:xfrm>
        </p:grpSpPr>
        <p:pic>
          <p:nvPicPr>
            <p:cNvPr id="33" name="Picture 32" descr="A blue piece of glass&#10;&#10;Description automatically generated">
              <a:extLst>
                <a:ext uri="{FF2B5EF4-FFF2-40B4-BE49-F238E27FC236}">
                  <a16:creationId xmlns:a16="http://schemas.microsoft.com/office/drawing/2014/main" id="{C734D42D-BF95-0988-3416-7ACAB80CEB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r="4336"/>
            <a:stretch/>
          </p:blipFill>
          <p:spPr>
            <a:xfrm>
              <a:off x="4470217" y="2056429"/>
              <a:ext cx="2132946" cy="1828800"/>
            </a:xfrm>
            <a:prstGeom prst="rect">
              <a:avLst/>
            </a:prstGeom>
          </p:spPr>
        </p:pic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A59B98B-DD23-785D-E056-E139ED1E8CC4}"/>
                </a:ext>
              </a:extLst>
            </p:cNvPr>
            <p:cNvSpPr/>
            <p:nvPr/>
          </p:nvSpPr>
          <p:spPr>
            <a:xfrm>
              <a:off x="4901391" y="3763175"/>
              <a:ext cx="206375" cy="89223"/>
            </a:xfrm>
            <a:prstGeom prst="rect">
              <a:avLst/>
            </a:prstGeom>
            <a:solidFill>
              <a:srgbClr val="8A908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28">
            <a:extLst>
              <a:ext uri="{FF2B5EF4-FFF2-40B4-BE49-F238E27FC236}">
                <a16:creationId xmlns:a16="http://schemas.microsoft.com/office/drawing/2014/main" id="{A0E4A38C-7097-3CB3-AE1E-B8EC09FCBB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0217" y="3960642"/>
            <a:ext cx="685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B3DBF4A-3D2C-1CA9-FF9A-F55FE6A35437}"/>
              </a:ext>
            </a:extLst>
          </p:cNvPr>
          <p:cNvGrpSpPr/>
          <p:nvPr/>
        </p:nvGrpSpPr>
        <p:grpSpPr>
          <a:xfrm>
            <a:off x="4470217" y="3960642"/>
            <a:ext cx="2132946" cy="1831628"/>
            <a:chOff x="4470217" y="3960642"/>
            <a:chExt cx="2132946" cy="1831628"/>
          </a:xfrm>
        </p:grpSpPr>
        <p:pic>
          <p:nvPicPr>
            <p:cNvPr id="3099" name="Picture 23" descr="A blue line in a white background&#10;&#10;Description automatically generated">
              <a:extLst>
                <a:ext uri="{FF2B5EF4-FFF2-40B4-BE49-F238E27FC236}">
                  <a16:creationId xmlns:a16="http://schemas.microsoft.com/office/drawing/2014/main" id="{55E2AA8C-1383-98FE-991E-3B7D07FDAE1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 r:link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962"/>
            <a:stretch/>
          </p:blipFill>
          <p:spPr bwMode="auto">
            <a:xfrm>
              <a:off x="4470217" y="3960642"/>
              <a:ext cx="2132946" cy="18316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CAF89A9-6D5E-A233-AB3A-53CACC1D25EF}"/>
                </a:ext>
              </a:extLst>
            </p:cNvPr>
            <p:cNvSpPr/>
            <p:nvPr/>
          </p:nvSpPr>
          <p:spPr>
            <a:xfrm>
              <a:off x="4848225" y="5689606"/>
              <a:ext cx="184150" cy="68848"/>
            </a:xfrm>
            <a:prstGeom prst="rect">
              <a:avLst/>
            </a:prstGeom>
            <a:solidFill>
              <a:srgbClr val="D9DFD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EAB1EF5A-868C-2FE7-E3CF-20E10F8FE36A}"/>
              </a:ext>
            </a:extLst>
          </p:cNvPr>
          <p:cNvSpPr txBox="1"/>
          <p:nvPr/>
        </p:nvSpPr>
        <p:spPr>
          <a:xfrm>
            <a:off x="114147" y="151329"/>
            <a:ext cx="3176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79F99CF-5642-B4FF-8414-95A12DC7BC90}"/>
              </a:ext>
            </a:extLst>
          </p:cNvPr>
          <p:cNvSpPr txBox="1"/>
          <p:nvPr/>
        </p:nvSpPr>
        <p:spPr>
          <a:xfrm>
            <a:off x="2284250" y="151329"/>
            <a:ext cx="3176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B185D4-CE58-7B43-569F-99FB965A63BB}"/>
              </a:ext>
            </a:extLst>
          </p:cNvPr>
          <p:cNvSpPr txBox="1"/>
          <p:nvPr/>
        </p:nvSpPr>
        <p:spPr>
          <a:xfrm>
            <a:off x="4470217" y="151329"/>
            <a:ext cx="3176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DDB0B53-2FDF-116F-B0AC-3D1126B6F6B0}"/>
              </a:ext>
            </a:extLst>
          </p:cNvPr>
          <p:cNvSpPr txBox="1"/>
          <p:nvPr/>
        </p:nvSpPr>
        <p:spPr>
          <a:xfrm>
            <a:off x="114147" y="2056429"/>
            <a:ext cx="3176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DB9BDC-01D1-A9FF-DCC7-F2900FC7DDA0}"/>
              </a:ext>
            </a:extLst>
          </p:cNvPr>
          <p:cNvSpPr txBox="1"/>
          <p:nvPr/>
        </p:nvSpPr>
        <p:spPr>
          <a:xfrm>
            <a:off x="2284317" y="2056429"/>
            <a:ext cx="3176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DCCDC3-0A25-016E-540C-1771A2701680}"/>
              </a:ext>
            </a:extLst>
          </p:cNvPr>
          <p:cNvSpPr txBox="1"/>
          <p:nvPr/>
        </p:nvSpPr>
        <p:spPr>
          <a:xfrm>
            <a:off x="4470217" y="2056429"/>
            <a:ext cx="3176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013C584-7045-E93B-1952-5C639273DBC7}"/>
              </a:ext>
            </a:extLst>
          </p:cNvPr>
          <p:cNvSpPr txBox="1"/>
          <p:nvPr/>
        </p:nvSpPr>
        <p:spPr>
          <a:xfrm>
            <a:off x="111787" y="3960642"/>
            <a:ext cx="3176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8E83721-BC36-B717-E0F6-DD7B1F586501}"/>
              </a:ext>
            </a:extLst>
          </p:cNvPr>
          <p:cNvSpPr txBox="1"/>
          <p:nvPr/>
        </p:nvSpPr>
        <p:spPr>
          <a:xfrm>
            <a:off x="2291002" y="3967391"/>
            <a:ext cx="3176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E084854-C10B-FCCF-5043-750D26525C54}"/>
              </a:ext>
            </a:extLst>
          </p:cNvPr>
          <p:cNvSpPr txBox="1"/>
          <p:nvPr/>
        </p:nvSpPr>
        <p:spPr>
          <a:xfrm>
            <a:off x="4470217" y="3960641"/>
            <a:ext cx="31763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3658286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52</TotalTime>
  <Words>9</Words>
  <Application>Microsoft Macintosh PowerPoint</Application>
  <PresentationFormat>On-screen Show (4:3)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Clare Murphy-Hagan</dc:creator>
  <cp:lastModifiedBy>Clare Murphy-Hagan</cp:lastModifiedBy>
  <cp:revision>2</cp:revision>
  <dcterms:created xsi:type="dcterms:W3CDTF">2024-09-15T20:53:31Z</dcterms:created>
  <dcterms:modified xsi:type="dcterms:W3CDTF">2024-09-15T21:46:11Z</dcterms:modified>
</cp:coreProperties>
</file>

<file path=docProps/thumbnail.jpeg>
</file>